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859" r:id="rId3"/>
    <p:sldId id="1140" r:id="rId4"/>
    <p:sldId id="1142" r:id="rId5"/>
    <p:sldId id="1155" r:id="rId6"/>
    <p:sldId id="1156" r:id="rId7"/>
    <p:sldId id="1157" r:id="rId8"/>
    <p:sldId id="1158" r:id="rId9"/>
    <p:sldId id="1159" r:id="rId10"/>
    <p:sldId id="1160" r:id="rId11"/>
    <p:sldId id="1161" r:id="rId12"/>
    <p:sldId id="1162" r:id="rId13"/>
    <p:sldId id="1163" r:id="rId14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notesMaster" Target="notesMasters/notesMaster1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</a:t>
            </a: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70898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阅读下面短文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根据括号内所给汉语意思或首字母提示写出单词的正确形式（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每空一词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Li Meng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many new clubs in our school this term, and 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should take part in one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乐器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so I join the music club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want to take good photos, so I also join the 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club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want to keep strong and healthy, so I join the sports club too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many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活动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club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example, we can play many ball games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all the ball games, I like 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best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first, it was difficult for me to play it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still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记得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I even cried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now I’m good at playing it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want to learn to play it, please join the sports club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can play 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needn’t worry if you make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the help of the teachers there, I promise you will play it well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Just as the saying goes, “No 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no gain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And I’m sure that you will love it at last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can come and join us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0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2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53900" y="4966284"/>
            <a:ext cx="113685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mistakes</a:t>
            </a:r>
            <a:endParaRPr lang="zh-CN" altLang="en-US" sz="2000"/>
          </a:p>
        </p:txBody>
      </p:sp>
      <p:sp>
        <p:nvSpPr>
          <p:cNvPr id="4" name="内容占位符 8"/>
          <p:cNvSpPr txBox="1"/>
          <p:nvPr/>
        </p:nvSpPr>
        <p:spPr bwMode="auto">
          <a:xfrm>
            <a:off x="360854" y="5352070"/>
            <a:ext cx="1148584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考查名词。句意：如果你犯错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你不需要担心。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mistake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为可数名词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</a:rPr>
              <a:t>,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make a mistake/mistakes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为固定搭配</a:t>
            </a:r>
            <a:r>
              <a:rPr lang="en-US" altLang="zh-CN" sz="2000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犯错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mistakes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70898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阅读下面短文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根据括号内所给汉语意思或首字母提示写出单词的正确形式（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每空一词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Li Meng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many new clubs in our school this term, and 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should take part in one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乐器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so I join the music club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want to take good photos, so I also join the 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club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want to keep strong and healthy, so I join the sports club too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many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活动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club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example, we can play many ball games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all the ball games, I like 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best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first, it was difficult for me to play it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still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记得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I even cried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now I’m good at playing it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want to learn to play it, please join the sports club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can play 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needn’t worry if you make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the help of the teachers there, I promise you will play it well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Just as the saying goes, “No 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no gain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And I’m sure that you will love it at last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can come and join us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20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2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79762" y="4905999"/>
            <a:ext cx="6687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pain</a:t>
            </a:r>
            <a:endParaRPr lang="zh-CN" altLang="en-US" sz="2000"/>
          </a:p>
        </p:txBody>
      </p:sp>
      <p:sp>
        <p:nvSpPr>
          <p:cNvPr id="4" name="内容占位符 9"/>
          <p:cNvSpPr txBox="1"/>
          <p:nvPr/>
        </p:nvSpPr>
        <p:spPr bwMode="auto">
          <a:xfrm>
            <a:off x="360854" y="5324654"/>
            <a:ext cx="11485848" cy="495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考查名词。句意：一分耕耘</a:t>
            </a:r>
            <a:r>
              <a:rPr lang="en-US" altLang="zh-CN" sz="2000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一分收获。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No pain, no gain.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为谚语。故填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pain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70789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阅读下面短文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根据括号内所给汉语意思或首字母提示写出单词的正确形式（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每空一词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Li Meng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many new clubs in our school this term, and 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should take part in one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乐器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so I join the music club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want to take good photos, so I also join the 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club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want to keep strong and healthy, so I join the sports club too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many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活动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club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example, we can play many ball games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all the ball games, I like 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best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first, it was difficult for me to play it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still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记得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I even cried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now I’m good at playing it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want to learn to play it, please join the sports club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can play 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needn’t worry if you make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the help of the teachers there, I promise you will play it well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Just as the saying goes, “No 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no gain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And I’m sure that you will love it at last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can come and join us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z="20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2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26654" y="4869160"/>
            <a:ext cx="704850" cy="3987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hope</a:t>
            </a:r>
            <a:endParaRPr lang="zh-CN" altLang="en-US" sz="2000"/>
          </a:p>
        </p:txBody>
      </p:sp>
      <p:sp>
        <p:nvSpPr>
          <p:cNvPr id="4" name="内容占位符 10"/>
          <p:cNvSpPr txBox="1"/>
          <p:nvPr/>
        </p:nvSpPr>
        <p:spPr bwMode="auto">
          <a:xfrm>
            <a:off x="360854" y="5312931"/>
            <a:ext cx="11485848" cy="553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考查动词。句意：我希望你能加入我们。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hope</a:t>
            </a:r>
            <a:r>
              <a:rPr lang="zh-CN" altLang="en-US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en-US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希望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en-US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故填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hope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0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278613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篇文章主要是李萌介绍学校新开设的俱乐部</a:t>
            </a:r>
            <a:r>
              <a:rPr lang="en-US" altLang="zh-CN" b="1" dirty="0">
                <a:latin typeface="+mj-ea"/>
                <a:ea typeface="+mj-ea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并分享了自己参加俱乐部的经历。她加入了音乐俱乐部、摄影俱乐部和体育俱乐部</a:t>
            </a:r>
            <a:r>
              <a:rPr lang="en-US" altLang="zh-CN" b="1" dirty="0">
                <a:latin typeface="+mj-ea"/>
                <a:ea typeface="+mj-ea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重点描述了在体育俱乐部学习排球的成长过程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从最初因困难哭泣到后来熟练掌握</a:t>
            </a:r>
            <a:r>
              <a:rPr lang="en-US" altLang="zh-CN" b="1" dirty="0">
                <a:latin typeface="+mj-ea"/>
                <a:ea typeface="+mj-ea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并鼓励他人勇敢尝试</a:t>
            </a:r>
            <a:r>
              <a:rPr lang="en-US" altLang="zh-CN" b="1" dirty="0">
                <a:latin typeface="+mj-ea"/>
                <a:ea typeface="+mj-ea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强调</a:t>
            </a:r>
            <a:r>
              <a:rPr lang="en-US" altLang="zh-CN" b="1" dirty="0"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一分耕耘一分收获</a:t>
            </a:r>
            <a:r>
              <a:rPr lang="en-US" altLang="zh-CN" b="1" dirty="0"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。最后</a:t>
            </a:r>
            <a:r>
              <a:rPr lang="en-US" altLang="zh-CN" b="1" dirty="0">
                <a:latin typeface="+mj-ea"/>
                <a:ea typeface="+mj-ea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她热情邀请大家加入俱乐部</a:t>
            </a:r>
            <a:r>
              <a:rPr lang="en-US" altLang="zh-CN" b="1" dirty="0">
                <a:latin typeface="+mj-ea"/>
                <a:ea typeface="+mj-ea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共同进步。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92408" y="836712"/>
            <a:ext cx="10605597" cy="1338223"/>
          </a:xfrm>
          <a:prstGeom prst="rect">
            <a:avLst/>
          </a:prstGeom>
        </p:spPr>
      </p:pic>
      <p:pic>
        <p:nvPicPr>
          <p:cNvPr id="4" name="语篇导航-DA.eps" descr="id:214748692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2385243"/>
            <a:ext cx="1774190" cy="43307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70898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阅读下面短文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根据括号内所给汉语意思或首字母提示写出单词的正确形式（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每空一词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Li Meng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many new clubs in our school this term, and 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should take part in one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乐器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so I join the music club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want to take good photos, so I also join the 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club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want to keep strong and healthy, so I join the sports club too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many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活动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club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example, we can play many ball games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all the ball games, I like 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best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first, it was difficult for me to play it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still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记得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I even cried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now I’m good at playing it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want to learn to play it, please join the sports club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can play 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needn’t worry if you make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the help of the teachers there, I promise you will play it well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Just as the saying goes, “No 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no gain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And I’m sure that you will love it at last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can come and join us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0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2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47469" y="4917722"/>
            <a:ext cx="237757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everyone/everybody</a:t>
            </a:r>
            <a:endParaRPr lang="zh-CN" altLang="en-US" sz="2000"/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5352070"/>
            <a:ext cx="1148584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考查复合不定代词。句意：我们学校这学期有很多的新俱乐部</a:t>
            </a:r>
            <a:r>
              <a:rPr lang="en-US" altLang="zh-CN" sz="2000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并且每个人都应该加入一个俱乐部。此处缺少主语</a:t>
            </a:r>
            <a:r>
              <a:rPr lang="en-US" altLang="zh-CN" sz="2000" b="1" dirty="0">
                <a:solidFill>
                  <a:srgbClr val="FF0000"/>
                </a:solidFill>
                <a:latin typeface="+mj-ea"/>
              </a:rPr>
              <a:t>, 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everyone/everybody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每个人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en-US" altLang="zh-CN" sz="2000" b="1" dirty="0">
                <a:solidFill>
                  <a:srgbClr val="FF0000"/>
                </a:solidFill>
                <a:latin typeface="+mj-ea"/>
              </a:rPr>
              <a:t> 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符合题意。故填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everyone/everybody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70898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阅读下面短文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根据括号内所给汉语意思或首字母提示写出单词的正确形式（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每空一词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Li Meng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many new clubs in our school this term, and 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should take part in one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乐器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so I join the music club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want to take good photos, so I also join the 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club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want to keep strong and healthy, so I join the sports club too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many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活动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club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example, we can play many ball games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all the ball games, I like 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best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first, it was difficult for me to play it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still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记得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I even cried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now I’m good at playing it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want to learn to play it, please join the sports club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can play 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needn’t worry if you make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the help of the teachers there, I promise you will play it well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Just as the saying goes, “No 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no gain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And I’m sure that you will love it at last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can come and join us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0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2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66614" y="4961207"/>
            <a:ext cx="149271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instruments</a:t>
            </a:r>
            <a:endParaRPr lang="zh-CN" altLang="en-US" sz="2000"/>
          </a:p>
        </p:txBody>
      </p:sp>
      <p:sp>
        <p:nvSpPr>
          <p:cNvPr id="4" name="内容占位符 2"/>
          <p:cNvSpPr txBox="1"/>
          <p:nvPr/>
        </p:nvSpPr>
        <p:spPr bwMode="auto">
          <a:xfrm>
            <a:off x="360854" y="5301208"/>
            <a:ext cx="1148584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考查名词。句意：我喜欢乐器。所以我加入音乐俱乐部。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instrument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乐器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为可数名词</a:t>
            </a:r>
            <a:r>
              <a:rPr lang="en-US" altLang="zh-CN" sz="2000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应用可数名词复数表示这一类事物。故填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instruments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70898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阅读下面短文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根据括号内所给汉语意思或首字母提示写出单词的正确形式（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每空一词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Li Meng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many new clubs in our school this term, and 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should take part in one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乐器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so I join the music club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want to take good photos, so I also join the 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club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want to keep strong and healthy, so I join the sports club too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many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活动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club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example, we can play many ball games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all the ball games, I like 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best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first, it was difficult for me to play it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still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记得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I even cried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now I’m good at playing it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want to learn to play it, please join the sports club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can play 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needn’t worry if you make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the help of the teachers there, I promise you will play it well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Just as the saying goes, “No 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no gain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And I’m sure that you will love it at last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can come and join us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0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2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75461" y="4904329"/>
            <a:ext cx="159530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photography</a:t>
            </a:r>
            <a:endParaRPr lang="zh-CN" altLang="en-US" sz="2000"/>
          </a:p>
        </p:txBody>
      </p:sp>
      <p:sp>
        <p:nvSpPr>
          <p:cNvPr id="4" name="内容占位符 3"/>
          <p:cNvSpPr txBox="1"/>
          <p:nvPr/>
        </p:nvSpPr>
        <p:spPr bwMode="auto">
          <a:xfrm>
            <a:off x="360854" y="5336377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考查名词。句意：我想要拍摄好看的照片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所以我也加入摄影俱乐部。根据首字母可知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,photography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符合题意。故填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photography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70898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阅读下面短文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根据括号内所给汉语意思或首字母提示写出单词的正确形式（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每空一词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Li Meng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many new clubs in our school this term, and 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should take part in one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乐器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so I join the music club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want to take good photos, so I also join the 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club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want to keep strong and healthy, so I join the sports club too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many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活动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club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example, we can play many ball games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all the ball games, I like 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best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first, it was difficult for me to play it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still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记得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I even cried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now I’m good at playing it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want to learn to play it, please join the sports club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can play 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needn’t worry if you make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the help of the teachers there, I promise you will play it well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Just as the saying goes, “No 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no gain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And I’m sure that you will love it at last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can come and join us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0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2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38622" y="4954561"/>
            <a:ext cx="114967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activities</a:t>
            </a:r>
            <a:endParaRPr lang="zh-CN" altLang="en-US" sz="2000"/>
          </a:p>
        </p:txBody>
      </p:sp>
      <p:sp>
        <p:nvSpPr>
          <p:cNvPr id="4" name="内容占位符 4"/>
          <p:cNvSpPr txBox="1"/>
          <p:nvPr/>
        </p:nvSpPr>
        <p:spPr bwMode="auto">
          <a:xfrm>
            <a:off x="360854" y="5352070"/>
            <a:ext cx="1148584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考查名词。句意：在俱乐部有很多的活动。此处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activity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活动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为可数名词</a:t>
            </a:r>
            <a:r>
              <a:rPr lang="en-US" altLang="zh-CN" sz="2000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并且前面有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many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activities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70898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阅读下面短文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根据括号内所给汉语意思或首字母提示写出单词的正确形式（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每空一词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Li Meng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many new clubs in our school this term, and 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should take part in one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乐器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so I join the music club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want to take good photos, so I also join the 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club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want to keep strong and healthy, so I join the sports club too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many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活动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club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example, we can play many ball games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all the ball games, I like 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best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first, it was difficult for me to play it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still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记得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I even cried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now I’m good at playing it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want to learn to play it, please join the sports club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can play 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needn’t worry if you make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the help of the teachers there, I promise you will play it well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Just as the saying goes, “No 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no gain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And I’m sure that you will love it at last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can come and join us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0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2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11836" y="4904329"/>
            <a:ext cx="123623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volleyball</a:t>
            </a:r>
            <a:endParaRPr lang="zh-CN" altLang="en-US" sz="2000"/>
          </a:p>
        </p:txBody>
      </p:sp>
      <p:sp>
        <p:nvSpPr>
          <p:cNvPr id="4" name="内容占位符 5"/>
          <p:cNvSpPr txBox="1"/>
          <p:nvPr/>
        </p:nvSpPr>
        <p:spPr bwMode="auto">
          <a:xfrm>
            <a:off x="360854" y="5352070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考查名词。句意：在所有的球类运动中</a:t>
            </a:r>
            <a:r>
              <a:rPr lang="en-US" altLang="zh-CN" sz="2000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我最喜欢排球。以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开头的球类运动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,volleyball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volleyball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70898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阅读下面短文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根据括号内所给汉语意思或首字母提示写出单词的正确形式（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每空一词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Li Meng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many new clubs in our school this term, and 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should take part in one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</a:t>
            </a:r>
            <a:r>
              <a:rPr lang="zh-CN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乐器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so I join the music club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want to take good photos, so I also join the 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club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want to keep strong and healthy, so I join the sports club too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many </a:t>
            </a:r>
            <a:r>
              <a:rPr lang="zh-CN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活动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club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example, we can play many ball games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all the ball games, I like 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best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first, it was difficult for me to play it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still </a:t>
            </a:r>
            <a:r>
              <a:rPr lang="zh-CN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记得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I even cried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now I’m good at playing it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want to learn to play it, please join the sports club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can play 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needn’t worry if you make </a:t>
            </a:r>
            <a:r>
              <a:rPr lang="zh-CN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the help of the teachers there, I promise you will play it well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Just as the saying goes, “No 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no gain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And I’m sure that you will love it at last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can come and join us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0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2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38622" y="4941168"/>
            <a:ext cx="131818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smtClean="0"/>
              <a:t>remember</a:t>
            </a:r>
            <a:endParaRPr lang="zh-CN" altLang="en-US" sz="2000"/>
          </a:p>
        </p:txBody>
      </p:sp>
      <p:sp>
        <p:nvSpPr>
          <p:cNvPr id="4" name="内容占位符 6"/>
          <p:cNvSpPr txBox="1"/>
          <p:nvPr/>
        </p:nvSpPr>
        <p:spPr bwMode="auto">
          <a:xfrm>
            <a:off x="360854" y="5356571"/>
            <a:ext cx="11485848" cy="495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考查动词。句意：我仍然现在记得我甚至还哭了。故填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remember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0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70898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阅读下面短文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根据括号内所给汉语意思或首字母提示写出单词的正确形式（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每空一词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Li Meng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many new clubs in our school this term, and 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should take part in one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乐器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so I join the music club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want to take good photos, so I also join the 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club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want to keep strong and healthy, so I join the sports club too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many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活动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club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example, we can play many ball games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all the ball games, I like 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best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first, it was difficult for me to play it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still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记得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I even cried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now I’m good at playing it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want to learn to play it, please join the sports club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can play 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needn’t worry if you make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the help of the teachers there, I promise you will play it well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Just as the saying goes, “No 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no gain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And I’m sure that you will love it at last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can come and join us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0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2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34076" y="4916052"/>
            <a:ext cx="109517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together</a:t>
            </a:r>
            <a:endParaRPr lang="zh-CN" altLang="en-US" sz="2000"/>
          </a:p>
        </p:txBody>
      </p:sp>
      <p:sp>
        <p:nvSpPr>
          <p:cNvPr id="4" name="内容占位符 7"/>
          <p:cNvSpPr txBox="1"/>
          <p:nvPr/>
        </p:nvSpPr>
        <p:spPr bwMode="auto">
          <a:xfrm>
            <a:off x="360854" y="5358241"/>
            <a:ext cx="11485848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考查副词。句意：如果你想加入的话</a:t>
            </a:r>
            <a:r>
              <a:rPr lang="en-US" altLang="zh-CN" sz="2000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我们可以共同打排球。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together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共同地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together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9455</Words>
  <Application>WPS 演示</Application>
  <PresentationFormat>自定义</PresentationFormat>
  <Paragraphs>86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2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阿美</cp:lastModifiedBy>
  <cp:revision>445</cp:revision>
  <dcterms:created xsi:type="dcterms:W3CDTF">2020-11-06T05:24:00Z</dcterms:created>
  <dcterms:modified xsi:type="dcterms:W3CDTF">2025-09-19T03:10:10Z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2052-12.1.0.21915</vt:lpwstr>
  </property>
  <property fmtid="{D5CDD505-2E9C-101B-9397-08002B2CF9AE}" pid="3" name="ICV">
    <vt:lpwstr>A97D63CDC5074A5E809B49FAA1DF88A7_12</vt:lpwstr>
  </property>
</Properties>
</file>